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Lst>
  <p:sldSz cx="9144000" cy="6858000" type="screen4x3"/>
  <p:notesSz cx="7559675" cy="10691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121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fr-FR" sz="3200" b="0" strike="noStrike" spc="-1">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fr-FR" sz="3200" b="0" strike="noStrike" spc="-1">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fr-FR" sz="3200" b="0" strike="noStrike" spc="-1">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fr-FR" sz="3200" b="0" strike="noStrike" spc="-1">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fr-FR" sz="3200" b="0" strike="noStrike" spc="-1">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fr-FR" sz="3200" b="0" strike="noStrike" spc="-1">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
        <p:nvSpPr>
          <p:cNvPr id="5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fr-FR" sz="3200" b="0" strike="noStrike" spc="-1">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6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
        <p:nvSpPr>
          <p:cNvPr id="6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fr-FR" sz="3200" b="0" strike="noStrike" spc="-1">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fr-FR" sz="3200" b="0" strike="noStrike" spc="-1">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fr-FR" sz="3200" b="0" strike="noStrike" spc="-1">
              <a:latin typeface="Arial"/>
            </a:endParaRPr>
          </a:p>
        </p:txBody>
      </p:sp>
      <p:sp>
        <p:nvSpPr>
          <p:cNvPr id="7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fr-FR" sz="3200" b="0" strike="noStrike" spc="-1">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fr-FR" sz="3200" b="0" strike="noStrike" spc="-1">
              <a:latin typeface="Arial"/>
            </a:endParaRPr>
          </a:p>
        </p:txBody>
      </p:sp>
      <p:sp>
        <p:nvSpPr>
          <p:cNvPr id="7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fr-FR" sz="3200" b="0" strike="noStrike" spc="-1">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fr-FR" sz="3200" b="0" strike="noStrike" spc="-1">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endParaRPr lang="fr-FR" sz="4400" b="0" strike="noStrike" spc="-1">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fr-FR" sz="3200" b="0" strike="noStrike" spc="-1">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fr-FR" sz="3200" b="0" strike="noStrike" spc="-1">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fr-FR"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8880" cy="1144440"/>
          </a:xfrm>
          <a:prstGeom prst="rect">
            <a:avLst/>
          </a:prstGeom>
        </p:spPr>
        <p:txBody>
          <a:bodyPr lIns="0" tIns="0" rIns="0" bIns="0" anchor="ctr">
            <a:noAutofit/>
          </a:bodyPr>
          <a:lstStyle/>
          <a:p>
            <a:pPr algn="ctr"/>
            <a:r>
              <a:rPr lang="fr-FR" sz="1800" b="0" strike="noStrike" spc="-1">
                <a:latin typeface="Arial"/>
              </a:rPr>
              <a:t>Cliquez pour éditer le format du texte-titre</a:t>
            </a:r>
          </a:p>
        </p:txBody>
      </p:sp>
      <p:sp>
        <p:nvSpPr>
          <p:cNvPr id="3" name="PlaceHolder 2"/>
          <p:cNvSpPr>
            <a:spLocks noGrp="1"/>
          </p:cNvSpPr>
          <p:nvPr>
            <p:ph type="body"/>
          </p:nvPr>
        </p:nvSpPr>
        <p:spPr>
          <a:xfrm>
            <a:off x="457200" y="1604520"/>
            <a:ext cx="8228880" cy="3976920"/>
          </a:xfrm>
          <a:prstGeom prst="rect">
            <a:avLst/>
          </a:prstGeom>
        </p:spPr>
        <p:txBody>
          <a:bodyPr lIns="0" tIns="0" rIns="0" bIns="0">
            <a:normAutofit/>
          </a:bodyPr>
          <a:lstStyle/>
          <a:p>
            <a:pPr marL="432000" indent="-324000" algn="ctr">
              <a:spcBef>
                <a:spcPts val="1417"/>
              </a:spcBef>
              <a:buClr>
                <a:srgbClr val="000000"/>
              </a:buClr>
              <a:buSzPct val="45000"/>
              <a:buFont typeface="Wingdings" charset="2"/>
              <a:buChar char=""/>
            </a:pPr>
            <a:r>
              <a:rPr lang="fr-FR" sz="1800" b="0" strike="noStrike" spc="-1">
                <a:latin typeface="Arial"/>
              </a:rPr>
              <a:t>Cliquez pour éditer le format du plan de texte</a:t>
            </a:r>
          </a:p>
          <a:p>
            <a:pPr marL="864000" lvl="1" indent="-324000" algn="ctr">
              <a:spcBef>
                <a:spcPts val="1134"/>
              </a:spcBef>
              <a:buClr>
                <a:srgbClr val="000000"/>
              </a:buClr>
              <a:buSzPct val="75000"/>
              <a:buFont typeface="Symbol" charset="2"/>
              <a:buChar char=""/>
            </a:pPr>
            <a:r>
              <a:rPr lang="fr-FR" sz="1800" b="0" strike="noStrike" spc="-1">
                <a:latin typeface="Arial"/>
              </a:rPr>
              <a:t>Second niveau de plan</a:t>
            </a:r>
          </a:p>
          <a:p>
            <a:pPr marL="1296000" lvl="2" indent="-288000" algn="ctr">
              <a:spcBef>
                <a:spcPts val="850"/>
              </a:spcBef>
              <a:buClr>
                <a:srgbClr val="000000"/>
              </a:buClr>
              <a:buSzPct val="45000"/>
              <a:buFont typeface="Wingdings" charset="2"/>
              <a:buChar char=""/>
            </a:pPr>
            <a:r>
              <a:rPr lang="fr-FR" sz="1800" b="0" strike="noStrike" spc="-1">
                <a:latin typeface="Arial"/>
              </a:rPr>
              <a:t>Troisième niveau de plan</a:t>
            </a:r>
          </a:p>
          <a:p>
            <a:pPr marL="1728000" lvl="3" indent="-216000" algn="ctr">
              <a:spcBef>
                <a:spcPts val="567"/>
              </a:spcBef>
              <a:buClr>
                <a:srgbClr val="000000"/>
              </a:buClr>
              <a:buSzPct val="75000"/>
              <a:buFont typeface="Symbol" charset="2"/>
              <a:buChar char=""/>
            </a:pPr>
            <a:r>
              <a:rPr lang="fr-FR" sz="1800" b="0" strike="noStrike" spc="-1">
                <a:latin typeface="Arial"/>
              </a:rPr>
              <a:t>Quatrième niveau de plan</a:t>
            </a:r>
          </a:p>
          <a:p>
            <a:pPr marL="2160000" lvl="4" indent="-216000" algn="ctr">
              <a:spcBef>
                <a:spcPts val="283"/>
              </a:spcBef>
              <a:buClr>
                <a:srgbClr val="000000"/>
              </a:buClr>
              <a:buSzPct val="45000"/>
              <a:buFont typeface="Wingdings" charset="2"/>
              <a:buChar char=""/>
            </a:pPr>
            <a:r>
              <a:rPr lang="fr-FR" sz="1800" b="0" strike="noStrike" spc="-1">
                <a:latin typeface="Arial"/>
              </a:rPr>
              <a:t>Cinquième niveau de plan</a:t>
            </a:r>
          </a:p>
          <a:p>
            <a:pPr marL="2592000" lvl="5" indent="-216000" algn="ctr">
              <a:spcBef>
                <a:spcPts val="283"/>
              </a:spcBef>
              <a:buClr>
                <a:srgbClr val="000000"/>
              </a:buClr>
              <a:buSzPct val="45000"/>
              <a:buFont typeface="Wingdings" charset="2"/>
              <a:buChar char=""/>
            </a:pPr>
            <a:r>
              <a:rPr lang="fr-FR" sz="1800" b="0" strike="noStrike" spc="-1">
                <a:latin typeface="Arial"/>
              </a:rPr>
              <a:t>Sixième niveau de plan</a:t>
            </a:r>
          </a:p>
          <a:p>
            <a:pPr marL="3024000" lvl="6" indent="-216000" algn="ctr">
              <a:spcBef>
                <a:spcPts val="283"/>
              </a:spcBef>
              <a:buClr>
                <a:srgbClr val="000000"/>
              </a:buClr>
              <a:buSzPct val="45000"/>
              <a:buFont typeface="Wingdings" charset="2"/>
              <a:buChar char=""/>
            </a:pPr>
            <a:r>
              <a:rPr lang="fr-FR" sz="18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tIns="0" rIns="0" bIns="0" anchor="ctr">
            <a:noAutofit/>
          </a:bodyPr>
          <a:lstStyle/>
          <a:p>
            <a:pPr algn="ctr"/>
            <a:r>
              <a:rPr lang="fr-FR" sz="4400" b="0" strike="noStrike" spc="-1">
                <a:latin typeface="Arial"/>
              </a:rPr>
              <a:t>Cliquez pour éditer le format du texte-titre</a:t>
            </a:r>
          </a:p>
        </p:txBody>
      </p:sp>
      <p:sp>
        <p:nvSpPr>
          <p:cNvPr id="3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3200" b="0" strike="noStrike" spc="-1">
                <a:latin typeface="Arial"/>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latin typeface="Arial"/>
              </a:rPr>
              <a:t>Second niveau de plan</a:t>
            </a:r>
          </a:p>
          <a:p>
            <a:pPr marL="1296000" lvl="2" indent="-288000">
              <a:spcBef>
                <a:spcPts val="850"/>
              </a:spcBef>
              <a:buClr>
                <a:srgbClr val="000000"/>
              </a:buClr>
              <a:buSzPct val="45000"/>
              <a:buFont typeface="Wingdings" charset="2"/>
              <a:buChar char=""/>
            </a:pPr>
            <a:r>
              <a:rPr lang="fr-FR" sz="2400" b="0" strike="noStrike" spc="-1">
                <a:latin typeface="Arial"/>
              </a:rPr>
              <a:t>Troisième niveau de plan</a:t>
            </a:r>
          </a:p>
          <a:p>
            <a:pPr marL="1728000" lvl="3" indent="-216000">
              <a:spcBef>
                <a:spcPts val="567"/>
              </a:spcBef>
              <a:buClr>
                <a:srgbClr val="000000"/>
              </a:buClr>
              <a:buSzPct val="75000"/>
              <a:buFont typeface="Symbol" charset="2"/>
              <a:buChar char=""/>
            </a:pPr>
            <a:r>
              <a:rPr lang="fr-FR" sz="2000" b="0" strike="noStrike" spc="-1">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CustomShape 1"/>
          <p:cNvSpPr/>
          <p:nvPr/>
        </p:nvSpPr>
        <p:spPr>
          <a:xfrm>
            <a:off x="467640" y="260640"/>
            <a:ext cx="7771320" cy="1468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4400" b="0" strike="noStrike" spc="-1">
                <a:solidFill>
                  <a:srgbClr val="000000"/>
                </a:solidFill>
                <a:latin typeface="Calibri"/>
                <a:ea typeface="DejaVu Sans"/>
              </a:rPr>
              <a:t>La sortie de la 3</a:t>
            </a:r>
            <a:r>
              <a:rPr lang="fr-FR" sz="4400" b="0" strike="noStrike" spc="-1" baseline="30000">
                <a:solidFill>
                  <a:srgbClr val="000000"/>
                </a:solidFill>
                <a:latin typeface="Calibri"/>
                <a:ea typeface="DejaVu Sans"/>
              </a:rPr>
              <a:t>e</a:t>
            </a:r>
            <a:r>
              <a:rPr lang="fr-FR" sz="4400" b="0" strike="noStrike" spc="-1">
                <a:solidFill>
                  <a:srgbClr val="000000"/>
                </a:solidFill>
                <a:latin typeface="Calibri"/>
                <a:ea typeface="DejaVu Sans"/>
              </a:rPr>
              <a:t> Mauve à Trept</a:t>
            </a:r>
            <a:endParaRPr lang="fr-FR" sz="4400" b="0" strike="noStrike" spc="-1">
              <a:latin typeface="Arial"/>
            </a:endParaRPr>
          </a:p>
        </p:txBody>
      </p:sp>
      <p:pic>
        <p:nvPicPr>
          <p:cNvPr id="77" name="Image 3" descr="team violet.jpg"/>
          <p:cNvPicPr/>
          <p:nvPr/>
        </p:nvPicPr>
        <p:blipFill>
          <a:blip r:embed="rId2"/>
          <a:stretch/>
        </p:blipFill>
        <p:spPr>
          <a:xfrm>
            <a:off x="179640" y="3069000"/>
            <a:ext cx="4518000" cy="3383280"/>
          </a:xfrm>
          <a:prstGeom prst="rect">
            <a:avLst/>
          </a:prstGeom>
          <a:ln>
            <a:noFill/>
          </a:ln>
        </p:spPr>
      </p:pic>
      <p:pic>
        <p:nvPicPr>
          <p:cNvPr id="78" name="Image 4" descr="arrivé trept.jpg"/>
          <p:cNvPicPr/>
          <p:nvPr/>
        </p:nvPicPr>
        <p:blipFill>
          <a:blip r:embed="rId3"/>
          <a:stretch/>
        </p:blipFill>
        <p:spPr>
          <a:xfrm>
            <a:off x="5292000" y="1268640"/>
            <a:ext cx="3455280" cy="4614480"/>
          </a:xfrm>
          <a:prstGeom prst="rect">
            <a:avLst/>
          </a:prstGeom>
          <a:ln>
            <a:noFill/>
          </a:ln>
        </p:spPr>
      </p:pic>
      <p:sp>
        <p:nvSpPr>
          <p:cNvPr id="79" name="CustomShape 2"/>
          <p:cNvSpPr/>
          <p:nvPr/>
        </p:nvSpPr>
        <p:spPr>
          <a:xfrm>
            <a:off x="323640" y="1484640"/>
            <a:ext cx="4391280" cy="146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800" b="1" i="1" strike="noStrike" spc="-1">
                <a:solidFill>
                  <a:srgbClr val="000000"/>
                </a:solidFill>
                <a:latin typeface="Calibri"/>
                <a:ea typeface="DejaVu Sans"/>
              </a:rPr>
              <a:t>Le mercredi 22 Septembre, les élèves de 3</a:t>
            </a:r>
            <a:r>
              <a:rPr lang="fr-FR" sz="1800" b="1" i="1" strike="noStrike" spc="-1" baseline="30000">
                <a:solidFill>
                  <a:srgbClr val="000000"/>
                </a:solidFill>
                <a:latin typeface="Calibri"/>
                <a:ea typeface="DejaVu Sans"/>
              </a:rPr>
              <a:t>e</a:t>
            </a:r>
            <a:r>
              <a:rPr lang="fr-FR" sz="1800" b="1" i="1" strike="noStrike" spc="-1">
                <a:solidFill>
                  <a:srgbClr val="000000"/>
                </a:solidFill>
                <a:latin typeface="Calibri"/>
                <a:ea typeface="DejaVu Sans"/>
              </a:rPr>
              <a:t> Mauve, de la classe sport, ont participé à une sortie scolaire à Trept, organisée par le collège Lamartine de Crémieu et encadrée par plusieurs de leurs professeurs. </a:t>
            </a:r>
            <a:endParaRPr lang="fr-FR" sz="1800" b="0" strike="noStrike" spc="-1">
              <a:latin typeface="Arial"/>
            </a:endParaRPr>
          </a:p>
        </p:txBody>
      </p:sp>
      <p:sp>
        <p:nvSpPr>
          <p:cNvPr id="80" name="CustomShape 3"/>
          <p:cNvSpPr/>
          <p:nvPr/>
        </p:nvSpPr>
        <p:spPr>
          <a:xfrm>
            <a:off x="6479640" y="1700640"/>
            <a:ext cx="2663280" cy="455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1" strike="noStrike" spc="-1">
                <a:solidFill>
                  <a:srgbClr val="000000"/>
                </a:solidFill>
                <a:latin typeface="Calibri"/>
                <a:ea typeface="DejaVu Sans"/>
              </a:rPr>
              <a:t>Trept</a:t>
            </a:r>
            <a:endParaRPr lang="fr-FR" sz="2400" b="0" strike="noStrike" spc="-1">
              <a:latin typeface="Arial"/>
            </a:endParaRPr>
          </a:p>
        </p:txBody>
      </p:sp>
      <p:sp>
        <p:nvSpPr>
          <p:cNvPr id="81" name="CustomShape 4"/>
          <p:cNvSpPr/>
          <p:nvPr/>
        </p:nvSpPr>
        <p:spPr>
          <a:xfrm>
            <a:off x="5256360" y="5802480"/>
            <a:ext cx="3599280" cy="82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1" i="1" strike="noStrike" spc="-1">
                <a:solidFill>
                  <a:srgbClr val="000000"/>
                </a:solidFill>
                <a:latin typeface="Calibri"/>
                <a:ea typeface="DejaVu Sans"/>
              </a:rPr>
              <a:t>Différentes activitées ont été proposées…</a:t>
            </a:r>
            <a:endParaRPr lang="fr-FR" sz="2400" b="0" strike="noStrike" spc="-1">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CustomShape 1"/>
          <p:cNvSpPr/>
          <p:nvPr/>
        </p:nvSpPr>
        <p:spPr>
          <a:xfrm>
            <a:off x="457200" y="274680"/>
            <a:ext cx="8228520" cy="114192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4400" b="0" strike="noStrike" spc="-1">
                <a:solidFill>
                  <a:srgbClr val="000000"/>
                </a:solidFill>
                <a:latin typeface="Calibri"/>
                <a:ea typeface="DejaVu Sans"/>
              </a:rPr>
              <a:t>Aller et retour en VTT</a:t>
            </a:r>
            <a:endParaRPr lang="fr-FR" sz="4400" b="0" strike="noStrike" spc="-1">
              <a:latin typeface="Arial"/>
            </a:endParaRPr>
          </a:p>
        </p:txBody>
      </p:sp>
      <p:pic>
        <p:nvPicPr>
          <p:cNvPr id="83" name="Image 3" descr="retour college.jpg"/>
          <p:cNvPicPr/>
          <p:nvPr/>
        </p:nvPicPr>
        <p:blipFill>
          <a:blip r:embed="rId2"/>
          <a:stretch/>
        </p:blipFill>
        <p:spPr>
          <a:xfrm>
            <a:off x="323640" y="1700640"/>
            <a:ext cx="2695320" cy="3599280"/>
          </a:xfrm>
          <a:prstGeom prst="rect">
            <a:avLst/>
          </a:prstGeom>
          <a:ln>
            <a:noFill/>
          </a:ln>
          <a:effectLst>
            <a:outerShdw blurRad="292100" dist="138479" dir="2700000" algn="tl" rotWithShape="0">
              <a:srgbClr val="333333">
                <a:alpha val="65000"/>
              </a:srgbClr>
            </a:outerShdw>
          </a:effectLst>
        </p:spPr>
      </p:pic>
      <p:pic>
        <p:nvPicPr>
          <p:cNvPr id="84" name="Image 4" descr="en chemin.jpg"/>
          <p:cNvPicPr/>
          <p:nvPr/>
        </p:nvPicPr>
        <p:blipFill>
          <a:blip r:embed="rId3"/>
          <a:stretch/>
        </p:blipFill>
        <p:spPr>
          <a:xfrm>
            <a:off x="2699640" y="3645000"/>
            <a:ext cx="2156040" cy="2879280"/>
          </a:xfrm>
          <a:prstGeom prst="rect">
            <a:avLst/>
          </a:prstGeom>
          <a:ln>
            <a:noFill/>
          </a:ln>
          <a:effectLst>
            <a:outerShdw blurRad="292100" dist="138479" dir="2700000" algn="tl" rotWithShape="0">
              <a:srgbClr val="333333">
                <a:alpha val="65000"/>
              </a:srgbClr>
            </a:outerShdw>
          </a:effectLst>
        </p:spPr>
      </p:pic>
      <p:sp>
        <p:nvSpPr>
          <p:cNvPr id="85" name="CustomShape 2"/>
          <p:cNvSpPr/>
          <p:nvPr/>
        </p:nvSpPr>
        <p:spPr>
          <a:xfrm>
            <a:off x="6948360" y="2205000"/>
            <a:ext cx="1943280" cy="3930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800" b="1" i="1" strike="noStrike" spc="-1">
                <a:solidFill>
                  <a:srgbClr val="000000"/>
                </a:solidFill>
                <a:latin typeface="Calibri"/>
                <a:ea typeface="DejaVu Sans"/>
              </a:rPr>
              <a:t>Les élèves devaient apporter leurs VTT, pour pouvoir faire le déplacement avec leurs vélos… Ils ont emprunté des pistes cyclables pendant un long moment du trajet puis des chemins de terre… Ils ont donc fait l’aller et le retour en vélo.</a:t>
            </a:r>
            <a:endParaRPr lang="fr-FR" sz="1800" b="0" strike="noStrike" spc="-1">
              <a:latin typeface="Arial"/>
            </a:endParaRPr>
          </a:p>
        </p:txBody>
      </p:sp>
      <p:pic>
        <p:nvPicPr>
          <p:cNvPr id="86" name="Image 7" descr="moyen transport.jpg"/>
          <p:cNvPicPr/>
          <p:nvPr/>
        </p:nvPicPr>
        <p:blipFill>
          <a:blip r:embed="rId4"/>
          <a:stretch/>
        </p:blipFill>
        <p:spPr>
          <a:xfrm>
            <a:off x="3348000" y="1772640"/>
            <a:ext cx="3383280" cy="2536560"/>
          </a:xfrm>
          <a:prstGeom prst="rect">
            <a:avLst/>
          </a:prstGeom>
          <a:ln>
            <a:noFill/>
          </a:ln>
          <a:effectLst>
            <a:outerShdw blurRad="292100" dist="138479" dir="2700000" algn="tl" rotWithShape="0">
              <a:srgbClr val="333333">
                <a:alpha val="65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stomShape 1"/>
          <p:cNvSpPr/>
          <p:nvPr/>
        </p:nvSpPr>
        <p:spPr>
          <a:xfrm>
            <a:off x="457200" y="274680"/>
            <a:ext cx="8228520" cy="114192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gn="ctr">
              <a:lnSpc>
                <a:spcPct val="100000"/>
              </a:lnSpc>
            </a:pPr>
            <a:r>
              <a:rPr lang="fr-FR" sz="3200" b="0" strike="noStrike" spc="-1">
                <a:solidFill>
                  <a:srgbClr val="000000"/>
                </a:solidFill>
                <a:latin typeface="Arial Unicode MS"/>
                <a:ea typeface="Arial Unicode MS"/>
              </a:rPr>
              <a:t>Les différentes activités durant la sortie :  slack line et course d’orientation</a:t>
            </a:r>
            <a:endParaRPr lang="fr-FR" sz="3200" b="0" strike="noStrike" spc="-1">
              <a:latin typeface="Arial"/>
            </a:endParaRPr>
          </a:p>
        </p:txBody>
      </p:sp>
      <p:pic>
        <p:nvPicPr>
          <p:cNvPr id="88" name="Image 6" descr="slack line arthur.jpg"/>
          <p:cNvPicPr/>
          <p:nvPr/>
        </p:nvPicPr>
        <p:blipFill>
          <a:blip r:embed="rId2"/>
          <a:stretch/>
        </p:blipFill>
        <p:spPr>
          <a:xfrm>
            <a:off x="395640" y="1845000"/>
            <a:ext cx="1943280" cy="2595240"/>
          </a:xfrm>
          <a:prstGeom prst="rect">
            <a:avLst/>
          </a:prstGeom>
          <a:ln>
            <a:noFill/>
          </a:ln>
          <a:effectLst>
            <a:outerShdw blurRad="292100" dist="138479" dir="2700000" algn="tl" rotWithShape="0">
              <a:srgbClr val="333333">
                <a:alpha val="65000"/>
              </a:srgbClr>
            </a:outerShdw>
          </a:effectLst>
        </p:spPr>
      </p:pic>
      <p:pic>
        <p:nvPicPr>
          <p:cNvPr id="89" name="Image 7" descr="slack line lou.jpg"/>
          <p:cNvPicPr/>
          <p:nvPr/>
        </p:nvPicPr>
        <p:blipFill>
          <a:blip r:embed="rId3"/>
          <a:stretch/>
        </p:blipFill>
        <p:spPr>
          <a:xfrm>
            <a:off x="395640" y="4293000"/>
            <a:ext cx="1616760" cy="2159280"/>
          </a:xfrm>
          <a:prstGeom prst="rect">
            <a:avLst/>
          </a:prstGeom>
          <a:ln>
            <a:noFill/>
          </a:ln>
          <a:effectLst>
            <a:outerShdw blurRad="292100" dist="138479" dir="2700000" algn="tl" rotWithShape="0">
              <a:srgbClr val="333333">
                <a:alpha val="65000"/>
              </a:srgbClr>
            </a:outerShdw>
          </a:effectLst>
        </p:spPr>
      </p:pic>
      <p:pic>
        <p:nvPicPr>
          <p:cNvPr id="90" name="Image 8" descr="slack line eloise.jpg"/>
          <p:cNvPicPr/>
          <p:nvPr/>
        </p:nvPicPr>
        <p:blipFill>
          <a:blip r:embed="rId4"/>
          <a:stretch/>
        </p:blipFill>
        <p:spPr>
          <a:xfrm>
            <a:off x="2123640" y="4077000"/>
            <a:ext cx="1940400" cy="2591280"/>
          </a:xfrm>
          <a:prstGeom prst="rect">
            <a:avLst/>
          </a:prstGeom>
          <a:ln>
            <a:noFill/>
          </a:ln>
          <a:effectLst>
            <a:outerShdw blurRad="292100" dist="138479" dir="2700000" algn="tl" rotWithShape="0">
              <a:srgbClr val="333333">
                <a:alpha val="65000"/>
              </a:srgbClr>
            </a:outerShdw>
          </a:effectLst>
        </p:spPr>
      </p:pic>
      <p:sp>
        <p:nvSpPr>
          <p:cNvPr id="91" name="Line 2"/>
          <p:cNvSpPr/>
          <p:nvPr/>
        </p:nvSpPr>
        <p:spPr>
          <a:xfrm>
            <a:off x="4355640" y="1844640"/>
            <a:ext cx="72000" cy="4464360"/>
          </a:xfrm>
          <a:prstGeom prst="line">
            <a:avLst/>
          </a:prstGeom>
          <a:ln w="25560">
            <a:solidFill>
              <a:schemeClr val="tx1"/>
            </a:solidFill>
            <a:round/>
          </a:ln>
        </p:spPr>
        <p:style>
          <a:lnRef idx="1">
            <a:schemeClr val="accent1"/>
          </a:lnRef>
          <a:fillRef idx="0">
            <a:schemeClr val="accent1"/>
          </a:fillRef>
          <a:effectRef idx="0">
            <a:schemeClr val="accent1"/>
          </a:effectRef>
          <a:fontRef idx="minor"/>
        </p:style>
      </p:sp>
      <p:sp>
        <p:nvSpPr>
          <p:cNvPr id="92" name="Line 3"/>
          <p:cNvSpPr/>
          <p:nvPr/>
        </p:nvSpPr>
        <p:spPr>
          <a:xfrm>
            <a:off x="4499640" y="1844640"/>
            <a:ext cx="72360" cy="4464360"/>
          </a:xfrm>
          <a:prstGeom prst="line">
            <a:avLst/>
          </a:prstGeom>
          <a:ln w="25560">
            <a:solidFill>
              <a:schemeClr val="tx1"/>
            </a:solidFill>
            <a:round/>
          </a:ln>
        </p:spPr>
        <p:style>
          <a:lnRef idx="1">
            <a:schemeClr val="accent1"/>
          </a:lnRef>
          <a:fillRef idx="0">
            <a:schemeClr val="accent1"/>
          </a:fillRef>
          <a:effectRef idx="0">
            <a:schemeClr val="accent1"/>
          </a:effectRef>
          <a:fontRef idx="minor"/>
        </p:style>
      </p:sp>
      <p:pic>
        <p:nvPicPr>
          <p:cNvPr id="93" name="Image 17" descr="course orientation a.jpg"/>
          <p:cNvPicPr/>
          <p:nvPr/>
        </p:nvPicPr>
        <p:blipFill>
          <a:blip r:embed="rId5"/>
          <a:stretch/>
        </p:blipFill>
        <p:spPr>
          <a:xfrm>
            <a:off x="4644000" y="1772640"/>
            <a:ext cx="2263680" cy="3023280"/>
          </a:xfrm>
          <a:prstGeom prst="rect">
            <a:avLst/>
          </a:prstGeom>
          <a:ln>
            <a:noFill/>
          </a:ln>
          <a:effectLst>
            <a:outerShdw blurRad="292100" dist="138479" dir="2700000" algn="tl" rotWithShape="0">
              <a:srgbClr val="333333">
                <a:alpha val="65000"/>
              </a:srgbClr>
            </a:outerShdw>
          </a:effectLst>
        </p:spPr>
      </p:pic>
      <p:pic>
        <p:nvPicPr>
          <p:cNvPr id="94" name="Image 18" descr="course orientation.jpg"/>
          <p:cNvPicPr/>
          <p:nvPr/>
        </p:nvPicPr>
        <p:blipFill>
          <a:blip r:embed="rId6"/>
          <a:stretch/>
        </p:blipFill>
        <p:spPr>
          <a:xfrm>
            <a:off x="6588360" y="4077000"/>
            <a:ext cx="2231280" cy="2591280"/>
          </a:xfrm>
          <a:prstGeom prst="rect">
            <a:avLst/>
          </a:prstGeom>
          <a:ln>
            <a:noFill/>
          </a:ln>
          <a:effectLst>
            <a:outerShdw blurRad="292100" dist="138479" dir="2700000" algn="tl" rotWithShape="0">
              <a:srgbClr val="333333">
                <a:alpha val="65000"/>
              </a:srgbClr>
            </a:outerShdw>
          </a:effectLst>
        </p:spPr>
      </p:pic>
      <p:sp>
        <p:nvSpPr>
          <p:cNvPr id="95" name="CustomShape 4"/>
          <p:cNvSpPr/>
          <p:nvPr/>
        </p:nvSpPr>
        <p:spPr>
          <a:xfrm>
            <a:off x="7020360" y="1772640"/>
            <a:ext cx="2122560" cy="2009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800" b="1" i="1" strike="noStrike" spc="-1">
                <a:solidFill>
                  <a:srgbClr val="000000"/>
                </a:solidFill>
                <a:latin typeface="Calibri"/>
                <a:ea typeface="DejaVu Sans"/>
              </a:rPr>
              <a:t> En duo ou en  trio pour la course d’orientation.</a:t>
            </a:r>
            <a:endParaRPr lang="fr-FR" sz="1800" b="0" strike="noStrike" spc="-1">
              <a:latin typeface="Arial"/>
            </a:endParaRPr>
          </a:p>
          <a:p>
            <a:pPr>
              <a:lnSpc>
                <a:spcPct val="100000"/>
              </a:lnSpc>
            </a:pPr>
            <a:endParaRPr lang="fr-FR" sz="1800" b="0" strike="noStrike" spc="-1">
              <a:latin typeface="Arial"/>
            </a:endParaRPr>
          </a:p>
          <a:p>
            <a:pPr>
              <a:lnSpc>
                <a:spcPct val="100000"/>
              </a:lnSpc>
            </a:pPr>
            <a:r>
              <a:rPr lang="fr-FR" sz="1800" b="1" i="1" strike="noStrike" spc="-1">
                <a:solidFill>
                  <a:srgbClr val="000000"/>
                </a:solidFill>
                <a:latin typeface="Calibri"/>
                <a:ea typeface="DejaVu Sans"/>
              </a:rPr>
              <a:t>BUT: trouver le plus de balises en un temps donné</a:t>
            </a:r>
            <a:endParaRPr lang="fr-FR" sz="1800" b="0" strike="noStrike" spc="-1">
              <a:latin typeface="Arial"/>
            </a:endParaRPr>
          </a:p>
        </p:txBody>
      </p:sp>
      <p:sp>
        <p:nvSpPr>
          <p:cNvPr id="96" name="CustomShape 5"/>
          <p:cNvSpPr/>
          <p:nvPr/>
        </p:nvSpPr>
        <p:spPr>
          <a:xfrm>
            <a:off x="2483640" y="1484640"/>
            <a:ext cx="1799280" cy="2284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800" b="1" i="1" strike="noStrike" spc="-1">
                <a:solidFill>
                  <a:srgbClr val="000000"/>
                </a:solidFill>
                <a:latin typeface="Calibri"/>
                <a:ea typeface="DejaVu Sans"/>
              </a:rPr>
              <a:t>Une personne qui pratique et un assureur pour la slack line. </a:t>
            </a:r>
            <a:endParaRPr lang="fr-FR" sz="1800" b="0" strike="noStrike" spc="-1">
              <a:latin typeface="Arial"/>
            </a:endParaRPr>
          </a:p>
          <a:p>
            <a:pPr>
              <a:lnSpc>
                <a:spcPct val="100000"/>
              </a:lnSpc>
            </a:pPr>
            <a:endParaRPr lang="fr-FR" sz="1800" b="0" strike="noStrike" spc="-1">
              <a:latin typeface="Arial"/>
            </a:endParaRPr>
          </a:p>
          <a:p>
            <a:pPr>
              <a:lnSpc>
                <a:spcPct val="100000"/>
              </a:lnSpc>
            </a:pPr>
            <a:r>
              <a:rPr lang="fr-FR" sz="1800" b="1" i="1" strike="noStrike" spc="-1">
                <a:solidFill>
                  <a:srgbClr val="000000"/>
                </a:solidFill>
                <a:latin typeface="Calibri"/>
                <a:ea typeface="DejaVu Sans"/>
              </a:rPr>
              <a:t>BUT: marcher sur la slack line sans aide </a:t>
            </a:r>
            <a:endParaRPr lang="fr-FR" sz="1800" b="0" strike="noStrike" spc="-1">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CustomShape 1"/>
          <p:cNvSpPr/>
          <p:nvPr/>
        </p:nvSpPr>
        <p:spPr>
          <a:xfrm>
            <a:off x="457200" y="274680"/>
            <a:ext cx="8228520" cy="114192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pPr>
            <a:r>
              <a:rPr lang="fr-FR" sz="4400" b="0" strike="noStrike" spc="-1">
                <a:solidFill>
                  <a:srgbClr val="000000"/>
                </a:solidFill>
                <a:latin typeface="Calibri"/>
                <a:ea typeface="DejaVu Sans"/>
              </a:rPr>
              <a:t> biathlon et ultimate</a:t>
            </a:r>
            <a:endParaRPr lang="fr-FR" sz="4400" b="0" strike="noStrike" spc="-1">
              <a:latin typeface="Arial"/>
            </a:endParaRPr>
          </a:p>
        </p:txBody>
      </p:sp>
      <p:pic>
        <p:nvPicPr>
          <p:cNvPr id="98" name="Image 3" descr="biathlon a .jpg"/>
          <p:cNvPicPr/>
          <p:nvPr/>
        </p:nvPicPr>
        <p:blipFill>
          <a:blip r:embed="rId2"/>
          <a:stretch/>
        </p:blipFill>
        <p:spPr>
          <a:xfrm>
            <a:off x="323640" y="1700640"/>
            <a:ext cx="2156040" cy="2879280"/>
          </a:xfrm>
          <a:prstGeom prst="rect">
            <a:avLst/>
          </a:prstGeom>
          <a:ln>
            <a:noFill/>
          </a:ln>
          <a:effectLst>
            <a:outerShdw blurRad="292100" dist="138479" dir="2700000" algn="tl" rotWithShape="0">
              <a:srgbClr val="333333">
                <a:alpha val="65000"/>
              </a:srgbClr>
            </a:outerShdw>
          </a:effectLst>
        </p:spPr>
      </p:pic>
      <p:pic>
        <p:nvPicPr>
          <p:cNvPr id="99" name="Image 4" descr="biathlon.jpg"/>
          <p:cNvPicPr/>
          <p:nvPr/>
        </p:nvPicPr>
        <p:blipFill>
          <a:blip r:embed="rId3"/>
          <a:stretch/>
        </p:blipFill>
        <p:spPr>
          <a:xfrm>
            <a:off x="1907640" y="4149000"/>
            <a:ext cx="2094480" cy="2474640"/>
          </a:xfrm>
          <a:prstGeom prst="rect">
            <a:avLst/>
          </a:prstGeom>
          <a:ln>
            <a:noFill/>
          </a:ln>
          <a:effectLst>
            <a:outerShdw blurRad="292100" dist="138479" dir="2700000" algn="tl" rotWithShape="0">
              <a:srgbClr val="333333">
                <a:alpha val="65000"/>
              </a:srgbClr>
            </a:outerShdw>
          </a:effectLst>
        </p:spPr>
      </p:pic>
      <p:sp>
        <p:nvSpPr>
          <p:cNvPr id="100" name="Line 2"/>
          <p:cNvSpPr/>
          <p:nvPr/>
        </p:nvSpPr>
        <p:spPr>
          <a:xfrm>
            <a:off x="4355640" y="1844640"/>
            <a:ext cx="0" cy="4464360"/>
          </a:xfrm>
          <a:prstGeom prst="line">
            <a:avLst/>
          </a:prstGeom>
          <a:ln w="25560">
            <a:solidFill>
              <a:schemeClr val="tx1"/>
            </a:solidFill>
            <a:round/>
          </a:ln>
        </p:spPr>
        <p:style>
          <a:lnRef idx="1">
            <a:schemeClr val="accent1"/>
          </a:lnRef>
          <a:fillRef idx="0">
            <a:schemeClr val="accent1"/>
          </a:fillRef>
          <a:effectRef idx="0">
            <a:schemeClr val="accent1"/>
          </a:effectRef>
          <a:fontRef idx="minor"/>
        </p:style>
      </p:sp>
      <p:sp>
        <p:nvSpPr>
          <p:cNvPr id="101" name="Line 3"/>
          <p:cNvSpPr/>
          <p:nvPr/>
        </p:nvSpPr>
        <p:spPr>
          <a:xfrm>
            <a:off x="4499640" y="1844640"/>
            <a:ext cx="0" cy="4464360"/>
          </a:xfrm>
          <a:prstGeom prst="line">
            <a:avLst/>
          </a:prstGeom>
          <a:ln w="25560">
            <a:solidFill>
              <a:schemeClr val="tx1"/>
            </a:solidFill>
            <a:round/>
          </a:ln>
        </p:spPr>
        <p:style>
          <a:lnRef idx="1">
            <a:schemeClr val="accent1"/>
          </a:lnRef>
          <a:fillRef idx="0">
            <a:schemeClr val="accent1"/>
          </a:fillRef>
          <a:effectRef idx="0">
            <a:schemeClr val="accent1"/>
          </a:effectRef>
          <a:fontRef idx="minor"/>
        </p:style>
      </p:sp>
      <p:pic>
        <p:nvPicPr>
          <p:cNvPr id="102" name="Image 9" descr="ultimate bleu.jpg"/>
          <p:cNvPicPr/>
          <p:nvPr/>
        </p:nvPicPr>
        <p:blipFill>
          <a:blip r:embed="rId4"/>
          <a:stretch/>
        </p:blipFill>
        <p:spPr>
          <a:xfrm>
            <a:off x="6588360" y="1845000"/>
            <a:ext cx="1940400" cy="2591280"/>
          </a:xfrm>
          <a:prstGeom prst="rect">
            <a:avLst/>
          </a:prstGeom>
          <a:ln>
            <a:noFill/>
          </a:ln>
          <a:effectLst>
            <a:outerShdw blurRad="292100" dist="138479" dir="2700000" algn="tl" rotWithShape="0">
              <a:srgbClr val="333333">
                <a:alpha val="65000"/>
              </a:srgbClr>
            </a:outerShdw>
          </a:effectLst>
        </p:spPr>
      </p:pic>
      <p:pic>
        <p:nvPicPr>
          <p:cNvPr id="103" name="Image 10" descr="ultimate equipe bleu.jpg"/>
          <p:cNvPicPr/>
          <p:nvPr/>
        </p:nvPicPr>
        <p:blipFill>
          <a:blip r:embed="rId5"/>
          <a:stretch/>
        </p:blipFill>
        <p:spPr>
          <a:xfrm>
            <a:off x="5220000" y="4365000"/>
            <a:ext cx="3095280" cy="2317680"/>
          </a:xfrm>
          <a:prstGeom prst="rect">
            <a:avLst/>
          </a:prstGeom>
          <a:ln>
            <a:noFill/>
          </a:ln>
          <a:effectLst>
            <a:outerShdw blurRad="292100" dist="138479" dir="2700000" algn="tl" rotWithShape="0">
              <a:srgbClr val="333333">
                <a:alpha val="65000"/>
              </a:srgbClr>
            </a:outerShdw>
          </a:effectLst>
        </p:spPr>
      </p:pic>
      <p:sp>
        <p:nvSpPr>
          <p:cNvPr id="104" name="CustomShape 4"/>
          <p:cNvSpPr/>
          <p:nvPr/>
        </p:nvSpPr>
        <p:spPr>
          <a:xfrm>
            <a:off x="2627640" y="1556640"/>
            <a:ext cx="1727280" cy="2558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1800" b="1" i="1" strike="noStrike" spc="-1">
                <a:solidFill>
                  <a:srgbClr val="000000"/>
                </a:solidFill>
                <a:latin typeface="Calibri"/>
                <a:ea typeface="DejaVu Sans"/>
              </a:rPr>
              <a:t>Course à pied et tir à l’arc.</a:t>
            </a:r>
            <a:endParaRPr lang="fr-FR" sz="1800" b="0" strike="noStrike" spc="-1">
              <a:latin typeface="Arial"/>
            </a:endParaRPr>
          </a:p>
          <a:p>
            <a:pPr>
              <a:lnSpc>
                <a:spcPct val="100000"/>
              </a:lnSpc>
            </a:pPr>
            <a:r>
              <a:rPr lang="fr-FR" sz="1800" b="1" i="1" strike="noStrike" spc="-1">
                <a:solidFill>
                  <a:srgbClr val="000000"/>
                </a:solidFill>
                <a:latin typeface="Calibri"/>
                <a:ea typeface="DejaVu Sans"/>
              </a:rPr>
              <a:t>3 flèches par personne. </a:t>
            </a:r>
            <a:endParaRPr lang="fr-FR" sz="1800" b="0" strike="noStrike" spc="-1">
              <a:latin typeface="Arial"/>
            </a:endParaRPr>
          </a:p>
          <a:p>
            <a:pPr>
              <a:lnSpc>
                <a:spcPct val="100000"/>
              </a:lnSpc>
            </a:pPr>
            <a:endParaRPr lang="fr-FR" sz="1800" b="0" strike="noStrike" spc="-1">
              <a:latin typeface="Arial"/>
            </a:endParaRPr>
          </a:p>
          <a:p>
            <a:pPr>
              <a:lnSpc>
                <a:spcPct val="100000"/>
              </a:lnSpc>
            </a:pPr>
            <a:r>
              <a:rPr lang="fr-FR" sz="1800" b="1" i="1" strike="noStrike" spc="-1">
                <a:solidFill>
                  <a:srgbClr val="000000"/>
                </a:solidFill>
                <a:latin typeface="Calibri"/>
                <a:ea typeface="DejaVu Sans"/>
              </a:rPr>
              <a:t>BUT: marquer le plus de tour et mettre le plus de flèches</a:t>
            </a:r>
            <a:endParaRPr lang="fr-FR" sz="1800" b="0" strike="noStrike" spc="-1">
              <a:latin typeface="Arial"/>
            </a:endParaRPr>
          </a:p>
        </p:txBody>
      </p:sp>
      <p:sp>
        <p:nvSpPr>
          <p:cNvPr id="105" name="CustomShape 5"/>
          <p:cNvSpPr/>
          <p:nvPr/>
        </p:nvSpPr>
        <p:spPr>
          <a:xfrm>
            <a:off x="4644000" y="1772640"/>
            <a:ext cx="1799280" cy="252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000" b="1" i="1" strike="noStrike" spc="-1">
                <a:solidFill>
                  <a:srgbClr val="000000"/>
                </a:solidFill>
                <a:latin typeface="Calibri"/>
                <a:ea typeface="DejaVu Sans"/>
              </a:rPr>
              <a:t>Equipe de 4.</a:t>
            </a:r>
            <a:endParaRPr lang="fr-FR" sz="2000" b="0" strike="noStrike" spc="-1">
              <a:latin typeface="Arial"/>
            </a:endParaRPr>
          </a:p>
          <a:p>
            <a:pPr>
              <a:lnSpc>
                <a:spcPct val="100000"/>
              </a:lnSpc>
            </a:pPr>
            <a:r>
              <a:rPr lang="fr-FR" sz="2000" b="1" i="1" strike="noStrike" spc="-1">
                <a:solidFill>
                  <a:srgbClr val="000000"/>
                </a:solidFill>
                <a:latin typeface="Calibri"/>
                <a:ea typeface="DejaVu Sans"/>
              </a:rPr>
              <a:t>Un disque pour les 2 équipes.</a:t>
            </a:r>
            <a:endParaRPr lang="fr-FR" sz="2000" b="0" strike="noStrike" spc="-1">
              <a:latin typeface="Arial"/>
            </a:endParaRPr>
          </a:p>
          <a:p>
            <a:pPr>
              <a:lnSpc>
                <a:spcPct val="100000"/>
              </a:lnSpc>
            </a:pPr>
            <a:endParaRPr lang="fr-FR" sz="2000" b="0" strike="noStrike" spc="-1">
              <a:latin typeface="Arial"/>
            </a:endParaRPr>
          </a:p>
          <a:p>
            <a:pPr>
              <a:lnSpc>
                <a:spcPct val="100000"/>
              </a:lnSpc>
            </a:pPr>
            <a:r>
              <a:rPr lang="fr-FR" sz="2000" b="1" i="1" strike="noStrike" spc="-1">
                <a:solidFill>
                  <a:srgbClr val="000000"/>
                </a:solidFill>
                <a:latin typeface="Calibri"/>
                <a:ea typeface="DejaVu Sans"/>
              </a:rPr>
              <a:t>BUT: mettre le plus de points contre l’équipe adverse</a:t>
            </a:r>
            <a:endParaRPr lang="fr-FR" sz="2000" b="0" strike="noStrike" spc="-1">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CustomShape 1"/>
          <p:cNvSpPr/>
          <p:nvPr/>
        </p:nvSpPr>
        <p:spPr>
          <a:xfrm>
            <a:off x="457200" y="274680"/>
            <a:ext cx="8228520" cy="1141920"/>
          </a:xfrm>
          <a:prstGeom prst="rect">
            <a:avLst/>
          </a:prstGeom>
          <a:noFill/>
          <a:ln>
            <a:solidFill>
              <a:srgbClr val="000000"/>
            </a:solidFill>
          </a:ln>
        </p:spPr>
        <p:style>
          <a:lnRef idx="0">
            <a:scrgbClr r="0" g="0" b="0"/>
          </a:lnRef>
          <a:fillRef idx="0">
            <a:scrgbClr r="0" g="0" b="0"/>
          </a:fillRef>
          <a:effectRef idx="0">
            <a:scrgbClr r="0" g="0" b="0"/>
          </a:effectRef>
          <a:fontRef idx="minor"/>
        </p:style>
        <p:txBody>
          <a:bodyPr lIns="90000" tIns="45000" rIns="90000" bIns="45000" anchor="ctr">
            <a:normAutofit fontScale="90000"/>
          </a:bodyPr>
          <a:lstStyle/>
          <a:p>
            <a:pPr algn="ctr">
              <a:lnSpc>
                <a:spcPct val="100000"/>
              </a:lnSpc>
            </a:pPr>
            <a:r>
              <a:rPr lang="fr-FR" sz="4400" b="0" strike="noStrike" spc="-1">
                <a:solidFill>
                  <a:srgbClr val="000000"/>
                </a:solidFill>
                <a:latin typeface="Calibri"/>
                <a:ea typeface="DejaVu Sans"/>
              </a:rPr>
              <a:t>BUT de la sortie et petite vidéo bonus (résumé)</a:t>
            </a:r>
            <a:endParaRPr lang="fr-FR" sz="4400" b="0" strike="noStrike" spc="-1">
              <a:latin typeface="Arial"/>
            </a:endParaRPr>
          </a:p>
        </p:txBody>
      </p:sp>
      <p:sp>
        <p:nvSpPr>
          <p:cNvPr id="107" name="CustomShape 2"/>
          <p:cNvSpPr/>
          <p:nvPr/>
        </p:nvSpPr>
        <p:spPr>
          <a:xfrm>
            <a:off x="611640" y="1989000"/>
            <a:ext cx="5471640" cy="1918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fr-FR" sz="2400" b="1" i="1" strike="noStrike" spc="-1">
                <a:solidFill>
                  <a:srgbClr val="000000"/>
                </a:solidFill>
                <a:latin typeface="Arial"/>
                <a:ea typeface="DejaVu Sans"/>
              </a:rPr>
              <a:t>Le but de cette sortie était de favoriser la cohésion, l’esprit d’équipe et l’entraide entre les élèves dans le cadre du projet sport…</a:t>
            </a:r>
            <a:endParaRPr lang="fr-FR" sz="2400" b="0" strike="noStrike" spc="-1">
              <a:latin typeface="Arial"/>
            </a:endParaRPr>
          </a:p>
        </p:txBody>
      </p:sp>
      <p:pic>
        <p:nvPicPr>
          <p:cNvPr id="108" name="Image 4" descr="photo classe.jpg"/>
          <p:cNvPicPr/>
          <p:nvPr/>
        </p:nvPicPr>
        <p:blipFill>
          <a:blip r:embed="rId3"/>
          <a:stretch/>
        </p:blipFill>
        <p:spPr>
          <a:xfrm>
            <a:off x="2096640" y="2297160"/>
            <a:ext cx="2136240" cy="5615640"/>
          </a:xfrm>
          <a:prstGeom prst="rect">
            <a:avLst/>
          </a:prstGeom>
          <a:ln>
            <a:noFill/>
          </a:ln>
          <a:scene3d>
            <a:camera prst="orthographicFront">
              <a:rot lat="0" lon="0" rev="5400000"/>
            </a:camera>
            <a:lightRig rig="threePt" dir="t"/>
          </a:scene3d>
        </p:spPr>
      </p:pic>
      <p:sp>
        <p:nvSpPr>
          <p:cNvPr id="109" name="Line 3"/>
          <p:cNvSpPr/>
          <p:nvPr/>
        </p:nvSpPr>
        <p:spPr>
          <a:xfrm>
            <a:off x="6372000" y="1988640"/>
            <a:ext cx="0" cy="4464360"/>
          </a:xfrm>
          <a:prstGeom prst="line">
            <a:avLst/>
          </a:prstGeom>
          <a:ln w="25560">
            <a:solidFill>
              <a:schemeClr val="tx1"/>
            </a:solidFill>
            <a:round/>
          </a:ln>
        </p:spPr>
        <p:style>
          <a:lnRef idx="1">
            <a:schemeClr val="accent1"/>
          </a:lnRef>
          <a:fillRef idx="0">
            <a:schemeClr val="accent1"/>
          </a:fillRef>
          <a:effectRef idx="0">
            <a:schemeClr val="accent1"/>
          </a:effectRef>
          <a:fontRef idx="minor"/>
        </p:style>
      </p:sp>
      <p:graphicFrame>
        <p:nvGraphicFramePr>
          <p:cNvPr id="110" name="Object 4"/>
          <p:cNvGraphicFramePr/>
          <p:nvPr/>
        </p:nvGraphicFramePr>
        <p:xfrm>
          <a:off x="6948360" y="3645000"/>
          <a:ext cx="1738800" cy="489600"/>
        </p:xfrm>
        <a:graphic>
          <a:graphicData uri="http://schemas.openxmlformats.org/presentationml/2006/ole">
            <mc:AlternateContent xmlns:mc="http://schemas.openxmlformats.org/markup-compatibility/2006">
              <mc:Choice xmlns:v="urn:schemas-microsoft-com:vml" Requires="v">
                <p:oleObj spid="_x0000_s1026" r:id="rId4" imgW="0" imgH="0" progId="Package">
                  <p:embed/>
                </p:oleObj>
              </mc:Choice>
              <mc:Fallback>
                <p:oleObj r:id="rId4" imgW="0" imgH="0" progId="Package">
                  <p:embed/>
                  <p:pic>
                    <p:nvPicPr>
                      <p:cNvPr id="111" name="Objet 9"/>
                      <p:cNvPicPr/>
                      <p:nvPr/>
                    </p:nvPicPr>
                    <p:blipFill>
                      <a:blip r:embed="rId5"/>
                      <a:stretch/>
                    </p:blipFill>
                    <p:spPr>
                      <a:xfrm>
                        <a:off x="6948360" y="3645000"/>
                        <a:ext cx="1738800" cy="489600"/>
                      </a:xfrm>
                      <a:prstGeom prst="rect">
                        <a:avLst/>
                      </a:prstGeom>
                      <a:ln>
                        <a:noFill/>
                      </a:ln>
                    </p:spPr>
                  </p:pic>
                </p:oleObj>
              </mc:Fallback>
            </mc:AlternateContent>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201</TotalTime>
  <Words>247</Words>
  <Application>Microsoft Office PowerPoint</Application>
  <PresentationFormat>Affichage à l'écran (4:3)</PresentationFormat>
  <Paragraphs>24</Paragraphs>
  <Slides>5</Slides>
  <Notes>0</Notes>
  <HiddenSlides>0</HiddenSlides>
  <MMClips>0</MMClips>
  <ScaleCrop>false</ScaleCrop>
  <HeadingPairs>
    <vt:vector size="8" baseType="variant">
      <vt:variant>
        <vt:lpstr>Polices utilisées</vt:lpstr>
      </vt:variant>
      <vt:variant>
        <vt:i4>5</vt:i4>
      </vt:variant>
      <vt:variant>
        <vt:lpstr>Thème</vt:lpstr>
      </vt:variant>
      <vt:variant>
        <vt:i4>2</vt:i4>
      </vt:variant>
      <vt:variant>
        <vt:lpstr>Serveurs OLE incorporés</vt:lpstr>
      </vt:variant>
      <vt:variant>
        <vt:i4>1</vt:i4>
      </vt:variant>
      <vt:variant>
        <vt:lpstr>Titres des diapositives</vt:lpstr>
      </vt:variant>
      <vt:variant>
        <vt:i4>5</vt:i4>
      </vt:variant>
    </vt:vector>
  </HeadingPairs>
  <TitlesOfParts>
    <vt:vector size="13" baseType="lpstr">
      <vt:lpstr>Arial</vt:lpstr>
      <vt:lpstr>Arial Unicode MS</vt:lpstr>
      <vt:lpstr>Calibri</vt:lpstr>
      <vt:lpstr>Symbol</vt:lpstr>
      <vt:lpstr>Wingdings</vt:lpstr>
      <vt:lpstr>Office Theme</vt:lpstr>
      <vt:lpstr>Office Theme</vt:lpstr>
      <vt:lpstr>Package</vt:lpstr>
      <vt:lpstr>Présentation PowerPoint</vt:lpstr>
      <vt:lpstr>Présentation PowerPoint</vt:lpstr>
      <vt:lpstr>Présentation PowerPoint</vt:lpstr>
      <vt:lpstr>Présentation PowerPoint</vt:lpstr>
      <vt:lpstr>Présentation PowerPoint</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sortie de la 3e Mauve à Trept</dc:title>
  <dc:subject/>
  <dc:creator>Gilbert</dc:creator>
  <dc:description/>
  <cp:lastModifiedBy>Guy DA SILVA</cp:lastModifiedBy>
  <cp:revision>8</cp:revision>
  <dcterms:created xsi:type="dcterms:W3CDTF">2021-10-02T15:35:56Z</dcterms:created>
  <dcterms:modified xsi:type="dcterms:W3CDTF">2022-01-09T10:54:24Z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12.0000</vt:lpwstr>
  </property>
  <property fmtid="{D5CDD505-2E9C-101B-9397-08002B2CF9AE}" pid="3" name="Company">
    <vt:lpwstr>Hewlett-Packard</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0</vt:i4>
  </property>
  <property fmtid="{D5CDD505-2E9C-101B-9397-08002B2CF9AE}" pid="9" name="PresentationFormat">
    <vt:lpwstr>Affichage à l'écran (4:3)</vt:lpwstr>
  </property>
  <property fmtid="{D5CDD505-2E9C-101B-9397-08002B2CF9AE}" pid="10" name="ScaleCrop">
    <vt:bool>false</vt:bool>
  </property>
  <property fmtid="{D5CDD505-2E9C-101B-9397-08002B2CF9AE}" pid="11" name="ShareDoc">
    <vt:bool>false</vt:bool>
  </property>
  <property fmtid="{D5CDD505-2E9C-101B-9397-08002B2CF9AE}" pid="12" name="Slides">
    <vt:i4>5</vt:i4>
  </property>
</Properties>
</file>